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14" y="-12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98BBF-A0AC-4B72-A5D9-A0DDD1F8E25E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3E666-2E15-4DD0-B92B-8CF64E30B53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5244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5E375-6A3A-4F6D-9979-85912F1B1A95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E7675-3FB4-457E-A11E-DA26404FF8C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3831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C8288-88A2-4A9E-87F3-4E625263E8FE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F0A7C-C959-4586-9D1B-03CA3131E68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007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028A-F89D-4614-9EF0-0088F30B7037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CAF1E-4BE4-444A-8E0D-7063EA58AD1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185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410C-D78D-478B-8627-BB65BECDF3E3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E4C73-1E06-433D-B10F-7AA8E817B774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930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4EA4-3147-4E14-B2D0-BD940E3A1216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4F8D-11EE-44A8-87B8-7046D371F7D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8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84F49-4EEC-40BC-97A6-74E572E6289D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70817-6B52-4EE0-80B7-C3BD4608C25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121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70422-3613-445A-A083-E24820E0A186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F860A-BE92-48F6-91E6-20B3ABF3C0D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512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A639B-277F-40A8-9F7F-84AE3CEDB38E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B8EA0-8773-459B-8FB3-04808216E0D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887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D351-0A1F-48E2-B0ED-7009975E8E8B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40D-7A31-4435-BBB9-1EDE855B7CF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870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A0C1D-49DF-4784-A7F3-6D9B30A6E1C9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645B-D696-4CA7-A66E-962479792E6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8957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BE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BE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6A5B50-0C5A-4AB0-9150-DA573DEE56C2}" type="datetimeFigureOut">
              <a:rPr lang="fr-BE"/>
              <a:pPr>
                <a:defRPr/>
              </a:pPr>
              <a:t>18-12-23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0A3DC9-E9AE-47ED-81C1-F15A1E9DFD18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23528" y="188913"/>
            <a:ext cx="5472608" cy="792162"/>
          </a:xfrm>
        </p:spPr>
        <p:txBody>
          <a:bodyPr/>
          <a:lstStyle/>
          <a:p>
            <a:pPr eaLnBrk="1" hangingPunct="1"/>
            <a:r>
              <a:rPr lang="fr-BE" altLang="fr-FR" dirty="0" err="1" smtClean="0"/>
              <a:t>Firstname</a:t>
            </a:r>
            <a:r>
              <a:rPr lang="fr-BE" altLang="fr-FR" dirty="0" smtClean="0"/>
              <a:t> LASTNAME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100388" y="1760538"/>
            <a:ext cx="5648325" cy="947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BE" altLang="fr-FR" sz="1600" b="1" dirty="0" smtClean="0">
                <a:solidFill>
                  <a:schemeClr val="tx1"/>
                </a:solidFill>
              </a:rPr>
              <a:t>Short </a:t>
            </a:r>
            <a:r>
              <a:rPr lang="fr-BE" altLang="fr-FR" sz="1600" b="1" dirty="0" err="1" smtClean="0">
                <a:solidFill>
                  <a:schemeClr val="tx1"/>
                </a:solidFill>
              </a:rPr>
              <a:t>resume</a:t>
            </a:r>
            <a:r>
              <a:rPr lang="fr-BE" altLang="fr-FR" sz="1600" b="1" dirty="0" smtClean="0">
                <a:solidFill>
                  <a:schemeClr val="tx1"/>
                </a:solidFill>
              </a:rPr>
              <a:t> : DG, job, </a:t>
            </a:r>
            <a:r>
              <a:rPr lang="fr-BE" altLang="fr-FR" sz="1600" b="1" dirty="0" err="1" smtClean="0">
                <a:solidFill>
                  <a:schemeClr val="tx1"/>
                </a:solidFill>
              </a:rPr>
              <a:t>status</a:t>
            </a:r>
            <a:r>
              <a:rPr lang="fr-BE" altLang="fr-FR" sz="1600" b="1" dirty="0" smtClean="0">
                <a:solidFill>
                  <a:schemeClr val="tx1"/>
                </a:solidFill>
              </a:rPr>
              <a:t>, </a:t>
            </a:r>
            <a:r>
              <a:rPr lang="fr-BE" altLang="fr-FR" sz="1600" b="1" dirty="0" err="1" smtClean="0">
                <a:solidFill>
                  <a:schemeClr val="tx1"/>
                </a:solidFill>
              </a:rPr>
              <a:t>language</a:t>
            </a:r>
            <a:r>
              <a:rPr lang="fr-BE" altLang="fr-FR" sz="1600" b="1" dirty="0" smtClean="0">
                <a:solidFill>
                  <a:schemeClr val="tx1"/>
                </a:solidFill>
              </a:rPr>
              <a:t> </a:t>
            </a:r>
            <a:r>
              <a:rPr lang="fr-BE" altLang="fr-FR" sz="1600" b="1" dirty="0" err="1" smtClean="0">
                <a:solidFill>
                  <a:schemeClr val="tx1"/>
                </a:solidFill>
              </a:rPr>
              <a:t>spoken</a:t>
            </a:r>
            <a:r>
              <a:rPr lang="fr-BE" altLang="fr-FR" sz="1600" b="1" dirty="0" smtClean="0">
                <a:solidFill>
                  <a:schemeClr val="tx1"/>
                </a:solidFill>
              </a:rPr>
              <a:t>, </a:t>
            </a:r>
            <a:r>
              <a:rPr lang="fr-BE" altLang="fr-FR" sz="1600" b="1" dirty="0" err="1" smtClean="0">
                <a:solidFill>
                  <a:schemeClr val="tx1"/>
                </a:solidFill>
              </a:rPr>
              <a:t>previous</a:t>
            </a:r>
            <a:r>
              <a:rPr lang="fr-BE" altLang="fr-FR" sz="1600" b="1" dirty="0" smtClean="0">
                <a:solidFill>
                  <a:schemeClr val="tx1"/>
                </a:solidFill>
              </a:rPr>
              <a:t> </a:t>
            </a:r>
            <a:r>
              <a:rPr lang="fr-BE" altLang="fr-FR" sz="1600" b="1" dirty="0" err="1" smtClean="0">
                <a:solidFill>
                  <a:schemeClr val="tx1"/>
                </a:solidFill>
              </a:rPr>
              <a:t>activity</a:t>
            </a:r>
            <a:r>
              <a:rPr lang="fr-BE" altLang="fr-FR" sz="1600" b="1" dirty="0" smtClean="0">
                <a:solidFill>
                  <a:schemeClr val="tx1"/>
                </a:solidFill>
              </a:rPr>
              <a:t> in </a:t>
            </a:r>
            <a:r>
              <a:rPr lang="fr-BE" altLang="fr-FR" sz="1600" b="1" dirty="0" err="1" smtClean="0">
                <a:solidFill>
                  <a:schemeClr val="tx1"/>
                </a:solidFill>
              </a:rPr>
              <a:t>trade</a:t>
            </a:r>
            <a:r>
              <a:rPr lang="fr-BE" altLang="fr-FR" sz="1600" b="1" dirty="0" smtClean="0">
                <a:solidFill>
                  <a:schemeClr val="tx1"/>
                </a:solidFill>
              </a:rPr>
              <a:t> unions </a:t>
            </a:r>
            <a:r>
              <a:rPr lang="fr-BE" altLang="fr-FR" sz="1600" b="1" dirty="0" err="1" smtClean="0">
                <a:solidFill>
                  <a:schemeClr val="tx1"/>
                </a:solidFill>
              </a:rPr>
              <a:t>etc</a:t>
            </a:r>
            <a:endParaRPr lang="fr-BE" altLang="fr-FR" sz="1600" b="1" dirty="0" smtClean="0">
              <a:solidFill>
                <a:schemeClr val="tx1"/>
              </a:solidFill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179388" y="3284538"/>
            <a:ext cx="8785225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fr-BE" altLang="fr-FR" dirty="0" err="1" smtClean="0"/>
              <a:t>Why</a:t>
            </a:r>
            <a:r>
              <a:rPr lang="fr-BE" altLang="fr-FR" dirty="0" smtClean="0"/>
              <a:t> I </a:t>
            </a:r>
            <a:r>
              <a:rPr lang="fr-BE" altLang="fr-FR" dirty="0" err="1" smtClean="0"/>
              <a:t>forward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my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candidacy</a:t>
            </a:r>
            <a:endParaRPr lang="fr-BE" altLang="fr-FR" dirty="0" smtClean="0"/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fr-BE" altLang="fr-FR" dirty="0" err="1" smtClean="0"/>
              <a:t>What</a:t>
            </a:r>
            <a:r>
              <a:rPr lang="fr-BE" altLang="fr-FR" dirty="0" smtClean="0"/>
              <a:t> are </a:t>
            </a:r>
            <a:r>
              <a:rPr lang="fr-BE" altLang="fr-FR" dirty="0" err="1" smtClean="0"/>
              <a:t>my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priorities</a:t>
            </a:r>
            <a:endParaRPr lang="fr-BE" altLang="fr-FR" dirty="0" smtClean="0"/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fr-BE" altLang="fr-FR" dirty="0" err="1" smtClean="0"/>
              <a:t>What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will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be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my</a:t>
            </a:r>
            <a:r>
              <a:rPr lang="fr-BE" altLang="fr-FR" dirty="0" smtClean="0"/>
              <a:t> pet </a:t>
            </a:r>
            <a:r>
              <a:rPr lang="fr-BE" altLang="fr-FR" dirty="0" err="1" smtClean="0"/>
              <a:t>subjects</a:t>
            </a:r>
            <a:endParaRPr lang="fr-BE" altLang="fr-FR" dirty="0" smtClean="0"/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fr-BE" altLang="fr-FR" dirty="0" err="1" smtClean="0"/>
              <a:t>My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commitments</a:t>
            </a:r>
            <a:r>
              <a:rPr lang="fr-BE" altLang="fr-FR" dirty="0" smtClean="0"/>
              <a:t> (</a:t>
            </a:r>
            <a:r>
              <a:rPr lang="fr-BE" altLang="fr-FR" dirty="0" err="1" smtClean="0"/>
              <a:t>availability</a:t>
            </a:r>
            <a:r>
              <a:rPr lang="fr-BE" altLang="fr-FR" dirty="0" smtClean="0"/>
              <a:t>…)</a:t>
            </a:r>
            <a:endParaRPr lang="fr-BE" altLang="fr-FR" dirty="0"/>
          </a:p>
        </p:txBody>
      </p:sp>
      <p:sp>
        <p:nvSpPr>
          <p:cNvPr id="2054" name="Subtitle 2"/>
          <p:cNvSpPr txBox="1">
            <a:spLocks/>
          </p:cNvSpPr>
          <p:nvPr/>
        </p:nvSpPr>
        <p:spPr bwMode="auto">
          <a:xfrm>
            <a:off x="207963" y="1389063"/>
            <a:ext cx="2730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fr-BE" altLang="fr-FR" sz="3200" dirty="0">
              <a:solidFill>
                <a:srgbClr val="898989"/>
              </a:solidFill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fr-BE" altLang="fr-FR" sz="3200" dirty="0" smtClean="0">
                <a:solidFill>
                  <a:srgbClr val="898989"/>
                </a:solidFill>
              </a:rPr>
              <a:t>Photo</a:t>
            </a:r>
            <a:endParaRPr lang="fr-BE" altLang="fr-FR" sz="3200" dirty="0">
              <a:solidFill>
                <a:srgbClr val="89898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-1"/>
            <a:ext cx="1907704" cy="17083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Firstname LASTNAME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Doe</dc:title>
  <dc:subject>Présentation individuelle du candidat</dc:subject>
  <dc:creator>U4U</dc:creator>
  <cp:keywords>U4U, election, internal, statutory</cp:keywords>
  <cp:lastModifiedBy>Jean-Paul Soyer</cp:lastModifiedBy>
  <cp:revision>11</cp:revision>
  <dcterms:created xsi:type="dcterms:W3CDTF">2011-10-12T06:14:12Z</dcterms:created>
  <dcterms:modified xsi:type="dcterms:W3CDTF">2023-12-18T16:09:08Z</dcterms:modified>
</cp:coreProperties>
</file>